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7" d="100"/>
          <a:sy n="97" d="100"/>
        </p:scale>
        <p:origin x="674" y="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317C9-6A8D-4EC1-A94A-0EC9E31BEB1A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83D4E-B777-4622-897C-66F90A6EF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8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5" name="Google Shape;31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9777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4" name="Google Shape;32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8772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0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4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6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1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9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8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9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0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3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8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2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54E4F-1BED-4416-BA51-3BD82776724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947F-4E7B-438B-BCC4-24194497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8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9"/>
          <p:cNvSpPr txBox="1"/>
          <p:nvPr/>
        </p:nvSpPr>
        <p:spPr>
          <a:xfrm>
            <a:off x="382772" y="1041991"/>
            <a:ext cx="5263116" cy="2462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Our annual Executive Women 4Christ Forum is a </a:t>
            </a: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unique experience where Executive level, Christian women gather to elevate other women spiritually, intellectually, and relationally with the goal of making a bold difference in the world.</a:t>
            </a:r>
            <a:endParaRPr sz="1400" b="0" i="0" u="none" strike="noStrike" cap="none" dirty="0">
              <a:solidFill>
                <a:srgbClr val="7F7F7F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7F7F7F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profile is a </a:t>
            </a:r>
            <a:r>
              <a:rPr lang="en-US" sz="1400" b="0" i="0" u="none" strike="noStrike" cap="none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Christ-follower first, at some point in her career she has held high-level leadership positions </a:t>
            </a:r>
            <a:r>
              <a:rPr lang="en-US" sz="1400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in her area of responsibility </a:t>
            </a:r>
            <a:r>
              <a:rPr lang="en-US" sz="1400" b="0" i="0" u="none" strike="noStrike" cap="none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or currently serves </a:t>
            </a:r>
            <a:r>
              <a:rPr lang="en-US" sz="1400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as a</a:t>
            </a:r>
            <a:r>
              <a:rPr lang="en-US" sz="1400" b="0" i="0" u="none" strike="noStrike" cap="none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leader in </a:t>
            </a:r>
            <a:r>
              <a:rPr lang="en-US" sz="1400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her</a:t>
            </a:r>
            <a:r>
              <a:rPr lang="en-US" sz="1400" b="0" i="0" u="none" strike="noStrike" cap="none" dirty="0">
                <a:solidFill>
                  <a:srgbClr val="7F7F7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own business or an organization with million-dollar annual revenues.</a:t>
            </a:r>
            <a:endParaRPr sz="1400" b="0" i="0" u="none" strike="noStrike" cap="none" dirty="0">
              <a:solidFill>
                <a:srgbClr val="7F7F7F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8" name="Google Shape;318;p9"/>
          <p:cNvSpPr txBox="1"/>
          <p:nvPr/>
        </p:nvSpPr>
        <p:spPr>
          <a:xfrm>
            <a:off x="604346" y="521684"/>
            <a:ext cx="7849012" cy="6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5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400" b="1" i="0" u="none" strike="noStrike" cap="none" dirty="0">
                <a:solidFill>
                  <a:srgbClr val="830D75"/>
                </a:solidFill>
                <a:latin typeface="Open Sans"/>
                <a:ea typeface="Open Sans"/>
                <a:cs typeface="Open Sans"/>
                <a:sym typeface="Open Sans"/>
              </a:rPr>
              <a:t>Executive Women </a:t>
            </a:r>
            <a:r>
              <a:rPr lang="en-US" sz="4400" b="1" dirty="0">
                <a:solidFill>
                  <a:srgbClr val="830D75"/>
                </a:solidFill>
                <a:latin typeface="Open Sans"/>
                <a:ea typeface="Open Sans"/>
                <a:cs typeface="Open Sans"/>
                <a:sym typeface="Open Sans"/>
              </a:rPr>
              <a:t>4Christ </a:t>
            </a:r>
            <a:r>
              <a:rPr lang="en-US" sz="4400" b="1" i="0" u="none" strike="noStrike" cap="none" dirty="0">
                <a:solidFill>
                  <a:srgbClr val="830D75"/>
                </a:solidFill>
                <a:latin typeface="Open Sans"/>
                <a:ea typeface="Open Sans"/>
                <a:cs typeface="Open Sans"/>
                <a:sym typeface="Open Sans"/>
              </a:rPr>
              <a:t>Sponsorship Packages</a:t>
            </a:r>
            <a:endParaRPr dirty="0"/>
          </a:p>
        </p:txBody>
      </p:sp>
      <p:sp>
        <p:nvSpPr>
          <p:cNvPr id="319" name="Google Shape;319;p9"/>
          <p:cNvSpPr txBox="1"/>
          <p:nvPr/>
        </p:nvSpPr>
        <p:spPr>
          <a:xfrm>
            <a:off x="604346" y="3390320"/>
            <a:ext cx="481078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0D75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You’ll gain significant exposure to executive women who:</a:t>
            </a:r>
            <a:endParaRPr sz="1400" b="0" i="0" u="none" strike="noStrike" cap="none" dirty="0">
              <a:solidFill>
                <a:srgbClr val="7F7F7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0D75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7F7F7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30D75"/>
              </a:buClr>
              <a:buSzPts val="1400"/>
              <a:buFont typeface="Calibri"/>
              <a:buChar char="●"/>
            </a:pP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Have impactful decision-making and buying power</a:t>
            </a:r>
            <a:endParaRPr sz="1400" b="0" i="0" u="none" strike="noStrike" cap="none" dirty="0">
              <a:solidFill>
                <a:srgbClr val="7F7F7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30D75"/>
              </a:buClr>
              <a:buSzPts val="1400"/>
              <a:buFont typeface="Calibri"/>
              <a:buChar char="●"/>
            </a:pP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Have a network of other executives whom they influence</a:t>
            </a:r>
            <a:endParaRPr sz="1400" b="0" i="0" u="none" strike="noStrike" cap="none" dirty="0">
              <a:solidFill>
                <a:srgbClr val="7F7F7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30D75"/>
              </a:buClr>
              <a:buSzPts val="1400"/>
              <a:buFont typeface="Calibri"/>
              <a:buChar char="●"/>
            </a:pP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Have access to large teams as part of their leadership role</a:t>
            </a:r>
            <a:endParaRPr sz="1400" b="0" i="0" u="none" strike="noStrike" cap="none" dirty="0">
              <a:solidFill>
                <a:srgbClr val="7F7F7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0" name="Google Shape;320;p9"/>
          <p:cNvSpPr txBox="1"/>
          <p:nvPr/>
        </p:nvSpPr>
        <p:spPr>
          <a:xfrm>
            <a:off x="604346" y="6112434"/>
            <a:ext cx="1090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We hope you’ll join us at this annual event</a:t>
            </a:r>
            <a:r>
              <a:rPr lang="en-US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on</a:t>
            </a: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 the second weekend of</a:t>
            </a:r>
            <a:r>
              <a:rPr lang="en-US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June at the Broadmoor</a:t>
            </a:r>
            <a:r>
              <a:rPr lang="en-US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b="0" i="0" u="none" strike="noStrike" cap="none" dirty="0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rPr>
              <a:t>Hotel in Colorado Springs, Colorado. </a:t>
            </a:r>
            <a:endParaRPr sz="1400" b="0" i="0" u="none" strike="noStrike" cap="none" dirty="0">
              <a:solidFill>
                <a:srgbClr val="7F7F7F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21" name="Google Shape;32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27560" y="1275599"/>
            <a:ext cx="5502440" cy="47405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174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6" name="Google Shape;326;p30"/>
          <p:cNvGraphicFramePr/>
          <p:nvPr>
            <p:extLst>
              <p:ext uri="{D42A27DB-BD31-4B8C-83A1-F6EECF244321}">
                <p14:modId xmlns:p14="http://schemas.microsoft.com/office/powerpoint/2010/main" val="763439623"/>
              </p:ext>
            </p:extLst>
          </p:nvPr>
        </p:nvGraphicFramePr>
        <p:xfrm>
          <a:off x="594804" y="1424964"/>
          <a:ext cx="10919686" cy="5166122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362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950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EW4C Sponsorship Options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830D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830D75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Sponsorship Package Includes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Platinum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$25.000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Gold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$10.000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Silver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$5.000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Bronze 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$2.500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1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Executive speaking engagement session at </a:t>
                      </a:r>
                      <a:r>
                        <a:rPr lang="en-US" sz="1400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</a:t>
                      </a: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orum</a:t>
                      </a: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solidFill>
                          <a:srgbClr val="7F7F7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One-on-one mentoring (10 weeks) with a 4word Mentor</a:t>
                      </a:r>
                      <a:endParaRPr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sz="1400" b="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1400" u="none" strike="noStrike" cap="none" dirty="0">
                        <a:solidFill>
                          <a:srgbClr val="7F7F7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180690567"/>
                  </a:ext>
                </a:extLst>
              </a:tr>
              <a:tr h="3371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Forum Registration and Attendance for one Executive Woman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Podcasts dedicated to research results and outcomes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6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Blog posts bringing exposure to new audiences and customer demographics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solidFill>
                          <a:srgbClr val="7F7F7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1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Promo ads on 4word social media channels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solidFill>
                          <a:srgbClr val="7F7F7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1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Full page brand recognition on EW4C programming materials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1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On-stage verbal recognition during the seated meal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6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Opportunity to promote organization with prominent signage at the event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1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Opportunity to place a premier item in swag bags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86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First right of refusal for presenting sponsorships at future EW4C Forums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7F7F7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27" name="Google Shape;327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49900" y="229575"/>
            <a:ext cx="2969845" cy="9978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2054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289</Words>
  <Application>Microsoft Office PowerPoint</Application>
  <PresentationFormat>Widescreen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Bailey</dc:creator>
  <cp:lastModifiedBy>Sue Bailey</cp:lastModifiedBy>
  <cp:revision>2</cp:revision>
  <dcterms:created xsi:type="dcterms:W3CDTF">2022-11-02T22:05:39Z</dcterms:created>
  <dcterms:modified xsi:type="dcterms:W3CDTF">2022-12-14T17:19:31Z</dcterms:modified>
</cp:coreProperties>
</file>